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CF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635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25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54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50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703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088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27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80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173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33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61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E6D7C-2299-452C-93A0-68714D04014D}" type="datetimeFigureOut">
              <a:rPr lang="ru-RU" smtClean="0"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AB632-59D0-42F2-8C59-686960E677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69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81721" y="647115"/>
            <a:ext cx="5167532" cy="5655212"/>
          </a:xfrm>
        </p:spPr>
        <p:txBody>
          <a:bodyPr>
            <a:normAutofit/>
          </a:bodyPr>
          <a:lstStyle/>
          <a:p>
            <a:r>
              <a:rPr lang="ru-RU" sz="4400" b="1" dirty="0"/>
              <a:t>Совместная работа педагога-психолога и учителя начальной школы с неуспевающими учащимися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/>
              <a:t>подготовила учитель начальных классов</a:t>
            </a:r>
            <a:br>
              <a:rPr lang="ru-RU" sz="1600" dirty="0" smtClean="0"/>
            </a:br>
            <a:r>
              <a:rPr lang="ru-RU" sz="1600" dirty="0" smtClean="0"/>
              <a:t>Гренок Анна Анатольевна</a:t>
            </a:r>
            <a:endParaRPr lang="ru-RU" dirty="0"/>
          </a:p>
        </p:txBody>
      </p:sp>
      <p:pic>
        <p:nvPicPr>
          <p:cNvPr id="1028" name="Picture 4" descr="https://avatars.mds.yandex.net/get-pdb/1114975/8820a280-7bfa-4091-a7b4-cc94e7a3455d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84" y="187008"/>
            <a:ext cx="5080817" cy="657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662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td1.mycdn.me/image?id=838767061876&amp;t=20&amp;plc=WEB&amp;tkn=*WGjf791-QPsDDyPwJsaZEb74W-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96" y="0"/>
            <a:ext cx="4788170" cy="6811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dn1.ozone.ru/multimedia/10012116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440" y="0"/>
            <a:ext cx="4602479" cy="681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53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" y="777240"/>
            <a:ext cx="11689080" cy="2164079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с учителями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Совместная работа педагога-психолога и учителя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" y="2270760"/>
            <a:ext cx="12085320" cy="4434840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Совместная работа педагога-психолога и учителя при обучении слабоуспевающих детей заключается в следующем:</a:t>
            </a:r>
            <a:endParaRPr lang="ru-RU" dirty="0"/>
          </a:p>
          <a:p>
            <a:r>
              <a:rPr lang="ru-RU" sz="2800" dirty="0"/>
              <a:t>- психолог проводит диагностику слабоуспевающих учащихся по запросу учителя;</a:t>
            </a:r>
          </a:p>
          <a:p>
            <a:r>
              <a:rPr lang="ru-RU" sz="2800" dirty="0"/>
              <a:t>- предоставляет учителю результаты диагностики;</a:t>
            </a:r>
          </a:p>
          <a:p>
            <a:r>
              <a:rPr lang="ru-RU" sz="2800" dirty="0"/>
              <a:t>- составление плана работы на год и четверть на каждого обучающегося (совместно педагог-психолог и учитель);</a:t>
            </a:r>
          </a:p>
          <a:p>
            <a:r>
              <a:rPr lang="ru-RU" sz="2800" dirty="0"/>
              <a:t>- психолог проводит индивидуальные консультации для учителя по вопросам поиска форм и методов работы с учащимися, исходя из особенностей их индивидуального и личностного развития;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959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9120"/>
            <a:ext cx="12192000" cy="6278880"/>
          </a:xfrm>
        </p:spPr>
        <p:txBody>
          <a:bodyPr>
            <a:normAutofit/>
          </a:bodyPr>
          <a:lstStyle/>
          <a:p>
            <a:pPr marL="457200" indent="-457200">
              <a:buFontTx/>
              <a:buChar char="-"/>
            </a:pPr>
            <a:r>
              <a:rPr lang="ru-RU" sz="2800" dirty="0" smtClean="0"/>
              <a:t>посещает </a:t>
            </a:r>
            <a:r>
              <a:rPr lang="ru-RU" sz="2800" dirty="0"/>
              <a:t>уроки с целью психологического анализа эффективности применяемых педагогических технологий. Такой анализ включает оценку организации деятельности учащихся на уроке, способов развития мотивации учащихся, стиля проведения урока, оценку работы учащихся и др. По итогам урока проводится беседа с учителем и даются рекомендации</a:t>
            </a:r>
            <a:r>
              <a:rPr lang="ru-RU" sz="2800" dirty="0" smtClean="0"/>
              <a:t>;</a:t>
            </a:r>
          </a:p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- учитель привлекает психолога к подготовке уроков, ориентированных на развитие учащихся с учетом их познавательного стиля, возможностей и индивидуальных </a:t>
            </a:r>
            <a:r>
              <a:rPr lang="ru-RU" sz="2800" dirty="0" smtClean="0"/>
              <a:t>особенностей</a:t>
            </a:r>
            <a:r>
              <a:rPr lang="ru-RU" sz="2800" dirty="0"/>
              <a:t>;</a:t>
            </a:r>
            <a:endParaRPr lang="ru-RU" sz="2800" dirty="0" smtClean="0"/>
          </a:p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- также совместно психолог и учитель проводят работу с родителями неуспевающих детей.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9918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280" y="126428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Б) Индивидуальная работа с учителем. Оценка педагогической справедливости.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s://im0-tub-ru.yandex.net/i?id=f964dd04fe6fca1b4c5b19763b44dade-sr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940" y="2198394"/>
            <a:ext cx="6050280" cy="454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56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В) Памятка для учителей "10 правил повышения успеваемости ребенка 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1.      Не бить лежачего</a:t>
            </a:r>
          </a:p>
          <a:p>
            <a:pPr marL="0" indent="0">
              <a:buNone/>
            </a:pPr>
            <a:r>
              <a:rPr lang="ru-RU" dirty="0"/>
              <a:t>Оценку своих знаний учащийся уже получил и ждет спокойной помощи, а не новых упреков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2.      Не более одного недостатка в минуту</a:t>
            </a:r>
          </a:p>
          <a:p>
            <a:pPr marL="0" indent="0">
              <a:buNone/>
            </a:pPr>
            <a:r>
              <a:rPr lang="ru-RU" dirty="0"/>
              <a:t>Избавляя человека от недостатков, знайте меру. Иначе человек станет нечувствительным к вашим оценкам. По возможности выберите из множества недостатков тот, который особенно непереносим, который хотите ликвидировать в первую очередь, и помогайте бороться с ним.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3.      За двумя зайцами погонишься…</a:t>
            </a:r>
          </a:p>
          <a:p>
            <a:pPr marL="0" indent="0">
              <a:buNone/>
            </a:pPr>
            <a:r>
              <a:rPr lang="ru-RU" dirty="0"/>
              <a:t>Начните с ликвидации тех учебных трудностей, которые в первую очередь значимы для самого учащегося.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642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04800"/>
            <a:ext cx="12192000" cy="681228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4.      Хвалить исполнителя, критиковать исполнение</a:t>
            </a:r>
          </a:p>
          <a:p>
            <a:r>
              <a:rPr lang="ru-RU" sz="2800" dirty="0"/>
              <a:t>Оценка должна иметь точный адрес. Критика должна быть как можно более безличной.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5.      Сравнивайте сегодняшние успехи учащегося с его собственными вчерашними неудачами</a:t>
            </a:r>
          </a:p>
          <a:p>
            <a:r>
              <a:rPr lang="ru-RU" sz="2800" dirty="0"/>
              <a:t>Даже самый малый успех – это победа над собой, и она должна быть замечена и оценена по заслугам.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6.      Не скупитесь на похвалу</a:t>
            </a:r>
          </a:p>
          <a:p>
            <a:r>
              <a:rPr lang="ru-RU" sz="2800" dirty="0"/>
              <a:t>Выделите из потока неудач крошечный островок, соломинку успеха, и возникнет плацдарм, с которого можно вести наступление на незнание и неумение.</a:t>
            </a:r>
          </a:p>
          <a:p>
            <a:r>
              <a:rPr lang="ru-RU" sz="2800" dirty="0">
                <a:solidFill>
                  <a:srgbClr val="FF0000"/>
                </a:solidFill>
              </a:rPr>
              <a:t>7.      Техника оценочной безопасности</a:t>
            </a:r>
          </a:p>
          <a:p>
            <a:r>
              <a:rPr lang="ru-RU" sz="2800" dirty="0"/>
              <a:t>Оценивать деятельность дробно, дифференцированно. Возникает деловая мотивация учения: "Еще не знаю, но могу и хочу знать".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26900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F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60" y="716280"/>
            <a:ext cx="11460480" cy="5475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8.      Ставьте перед учащимися предельно конкретные и реальные цели</a:t>
            </a:r>
          </a:p>
          <a:p>
            <a:pPr marL="0" indent="0">
              <a:buNone/>
            </a:pPr>
            <a:r>
              <a:rPr lang="ru-RU" dirty="0"/>
              <a:t>Не искушайте его невыполнимыми целями.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9.      Учащийся не объект, а соучастник оценки</a:t>
            </a:r>
          </a:p>
          <a:p>
            <a:pPr marL="0" indent="0">
              <a:buNone/>
            </a:pPr>
            <a:r>
              <a:rPr lang="ru-RU" dirty="0"/>
              <a:t>Умение оценивать себя самостоятельно – главное средство преодоления учебных трудностей. Приучение к самооценке начните с ее дифференциации. Отдельной отметки заслуживают красота, скорость выполнения работ, ошибки за невнимание и ошибки "на правила", своевременное выполнение задания.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10.  Сравнивайте достижения</a:t>
            </a:r>
          </a:p>
          <a:p>
            <a:pPr marL="0" indent="0">
              <a:buNone/>
            </a:pPr>
            <a:r>
              <a:rPr lang="ru-RU" dirty="0"/>
              <a:t>Оценка должна выражаться в каких-либо зримых знаках: графиках, таблицах, которые помогут сравнить вчерашние и сегодняшние достижения учащегося.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9924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445</Words>
  <Application>Microsoft Office PowerPoint</Application>
  <PresentationFormat>Широкоэкранный</PresentationFormat>
  <Paragraphs>32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Совместная работа педагога-психолога и учителя начальной школы с неуспевающими учащимися  подготовила учитель начальных классов Гренок Анна Анатольевна</vt:lpstr>
      <vt:lpstr>Презентация PowerPoint</vt:lpstr>
      <vt:lpstr>     Работа педагога-психолога с учителями А) Совместная работа педагога-психолога и учителя </vt:lpstr>
      <vt:lpstr>Презентация PowerPoint</vt:lpstr>
      <vt:lpstr>Б) Индивидуальная работа с учителем. Оценка педагогической справедливости. </vt:lpstr>
      <vt:lpstr>В) Памятка для учителей "10 правил повышения успеваемости ребенка "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Совместная работа педагога-психолога и учителя начальной школы с неуспевающими учащимися  подготовила учитель начальных классов Гренок Анна Анатольевна</dc:title>
  <dc:creator>Пользователь Windows</dc:creator>
  <cp:lastModifiedBy>Пользователь Windows</cp:lastModifiedBy>
  <cp:revision>8</cp:revision>
  <dcterms:created xsi:type="dcterms:W3CDTF">2019-05-12T20:27:18Z</dcterms:created>
  <dcterms:modified xsi:type="dcterms:W3CDTF">2019-05-12T20:54:25Z</dcterms:modified>
</cp:coreProperties>
</file>